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
  </p:notesMasterIdLst>
  <p:sldIdLst>
    <p:sldId id="256" r:id="rId2"/>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9" d="100"/>
          <a:sy n="69" d="100"/>
        </p:scale>
        <p:origin x="-1884" y="492"/>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DAD8B-6002-40F0-9491-4E200B3ADD59}" type="datetimeFigureOut">
              <a:rPr lang="ru-RU" smtClean="0"/>
              <a:t>31.01.2015</a:t>
            </a:fld>
            <a:endParaRPr lang="ru-RU"/>
          </a:p>
        </p:txBody>
      </p:sp>
      <p:sp>
        <p:nvSpPr>
          <p:cNvPr id="4" name="Образ слайда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67F2AD-3436-4660-8B84-F712BA212510}" type="slidenum">
              <a:rPr lang="ru-RU" smtClean="0"/>
              <a:t>‹#›</a:t>
            </a:fld>
            <a:endParaRPr lang="ru-RU"/>
          </a:p>
        </p:txBody>
      </p:sp>
    </p:spTree>
    <p:extLst>
      <p:ext uri="{BB962C8B-B14F-4D97-AF65-F5344CB8AC3E}">
        <p14:creationId xmlns:p14="http://schemas.microsoft.com/office/powerpoint/2010/main" val="1233918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143125" y="685800"/>
            <a:ext cx="2571750" cy="34290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C67F2AD-3436-4660-8B84-F712BA212510}" type="slidenum">
              <a:rPr lang="ru-RU" smtClean="0"/>
              <a:t>1</a:t>
            </a:fld>
            <a:endParaRPr lang="ru-RU"/>
          </a:p>
        </p:txBody>
      </p:sp>
    </p:spTree>
    <p:extLst>
      <p:ext uri="{BB962C8B-B14F-4D97-AF65-F5344CB8AC3E}">
        <p14:creationId xmlns:p14="http://schemas.microsoft.com/office/powerpoint/2010/main" val="2624885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5155893"/>
            <a:ext cx="6858000" cy="3988107"/>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6858000" cy="5155893"/>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353641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2133600"/>
            <a:ext cx="6858000" cy="68072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105346" y="6736727"/>
            <a:ext cx="4227758" cy="117615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B26DFFF-3DD6-4C72-8C14-52FA413B2A62}" type="datetimeFigureOut">
              <a:rPr lang="ru-RU" smtClean="0"/>
              <a:t>31.01.2015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48CFFA2-EE1A-4362-96D8-D6C66877C88E}" type="slidenum">
              <a:rPr lang="ru-RU" smtClean="0"/>
              <a:t>‹#›</a:t>
            </a:fld>
            <a:endParaRPr lang="ru-RU"/>
          </a:p>
        </p:txBody>
      </p:sp>
      <p:sp>
        <p:nvSpPr>
          <p:cNvPr id="2" name="Title 1"/>
          <p:cNvSpPr>
            <a:spLocks noGrp="1"/>
          </p:cNvSpPr>
          <p:nvPr>
            <p:ph type="ctrTitle"/>
          </p:nvPr>
        </p:nvSpPr>
        <p:spPr>
          <a:xfrm>
            <a:off x="613186" y="4176388"/>
            <a:ext cx="5381513" cy="2390889"/>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428750" y="975359"/>
            <a:ext cx="4800600" cy="463296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B26DFFF-3DD6-4C72-8C14-52FA413B2A62}" type="datetimeFigureOut">
              <a:rPr lang="ru-RU" smtClean="0"/>
              <a:t>31.01.2015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48CFFA2-EE1A-4362-96D8-D6C66877C88E}"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9" y="502023"/>
            <a:ext cx="1543050" cy="6984452"/>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2493085" y="975360"/>
            <a:ext cx="3621965" cy="652630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B26DFFF-3DD6-4C72-8C14-52FA413B2A62}" type="datetimeFigureOut">
              <a:rPr lang="ru-RU" smtClean="0"/>
              <a:t>31.01.2015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48CFFA2-EE1A-4362-96D8-D6C66877C88E}"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B26DFFF-3DD6-4C72-8C14-52FA413B2A62}" type="datetimeFigureOut">
              <a:rPr lang="ru-RU" smtClean="0"/>
              <a:t>31.01.2015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48CFFA2-EE1A-4362-96D8-D6C66877C88E}"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857250" y="975360"/>
            <a:ext cx="4800600" cy="46329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5155893"/>
            <a:ext cx="6858000" cy="3988107"/>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6858000" cy="5155893"/>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53641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2133600"/>
            <a:ext cx="6858000" cy="68072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524896" y="2896864"/>
            <a:ext cx="4475000" cy="3231128"/>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516828" y="6143348"/>
            <a:ext cx="4477871" cy="1113947"/>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B26DFFF-3DD6-4C72-8C14-52FA413B2A62}" type="datetimeFigureOut">
              <a:rPr lang="ru-RU" smtClean="0"/>
              <a:t>31.01.2015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48CFFA2-EE1A-4362-96D8-D6C66877C88E}"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B26DFFF-3DD6-4C72-8C14-52FA413B2A62}" type="datetimeFigureOut">
              <a:rPr lang="ru-RU" smtClean="0"/>
              <a:t>31.01.2015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48CFFA2-EE1A-4362-96D8-D6C66877C88E}"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857249" y="975359"/>
            <a:ext cx="2510028" cy="46329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3483864" y="975360"/>
            <a:ext cx="2510028" cy="46329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57250" y="975360"/>
            <a:ext cx="2510028" cy="853016"/>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67335" y="1867103"/>
            <a:ext cx="2510028" cy="36576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485477" y="975360"/>
            <a:ext cx="2510028" cy="853016"/>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3483769" y="1865376"/>
            <a:ext cx="2510028" cy="36576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B26DFFF-3DD6-4C72-8C14-52FA413B2A62}" type="datetimeFigureOut">
              <a:rPr lang="ru-RU" smtClean="0"/>
              <a:t>31.01.2015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48CFFA2-EE1A-4362-96D8-D6C66877C88E}"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B26DFFF-3DD6-4C72-8C14-52FA413B2A62}" type="datetimeFigureOut">
              <a:rPr lang="ru-RU" smtClean="0"/>
              <a:t>31.01.2015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48CFFA2-EE1A-4362-96D8-D6C66877C88E}"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26DFFF-3DD6-4C72-8C14-52FA413B2A62}" type="datetimeFigureOut">
              <a:rPr lang="ru-RU" smtClean="0"/>
              <a:t>31.01.2015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48CFFA2-EE1A-4362-96D8-D6C66877C88E}"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322" y="2946401"/>
            <a:ext cx="2727064" cy="1677991"/>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3445137" y="975360"/>
            <a:ext cx="3012814" cy="6526307"/>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06824" y="4663736"/>
            <a:ext cx="2541495" cy="28526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B26DFFF-3DD6-4C72-8C14-52FA413B2A62}" type="datetimeFigureOut">
              <a:rPr lang="ru-RU" smtClean="0"/>
              <a:t>31.01.2015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48CFFA2-EE1A-4362-96D8-D6C66877C88E}"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5155893"/>
            <a:ext cx="6858000" cy="3988107"/>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6858000" cy="5155893"/>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353641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2133600"/>
            <a:ext cx="6858000" cy="68072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356381" y="1524000"/>
            <a:ext cx="3086100" cy="4170408"/>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58415" y="1347315"/>
            <a:ext cx="2770586" cy="2884027"/>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B26DFFF-3DD6-4C72-8C14-52FA413B2A62}" type="datetimeFigureOut">
              <a:rPr lang="ru-RU" smtClean="0"/>
              <a:t>31.01.2015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48CFFA2-EE1A-4362-96D8-D6C66877C88E}" type="slidenum">
              <a:rPr lang="ru-RU" smtClean="0"/>
              <a:t>‹#›</a:t>
            </a:fld>
            <a:endParaRPr lang="ru-RU"/>
          </a:p>
        </p:txBody>
      </p:sp>
      <p:sp>
        <p:nvSpPr>
          <p:cNvPr id="2" name="Title 1"/>
          <p:cNvSpPr>
            <a:spLocks noGrp="1"/>
          </p:cNvSpPr>
          <p:nvPr>
            <p:ph type="title"/>
          </p:nvPr>
        </p:nvSpPr>
        <p:spPr>
          <a:xfrm>
            <a:off x="545451" y="5952561"/>
            <a:ext cx="4787654" cy="1524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6807200"/>
            <a:ext cx="6858000" cy="23368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6858000" cy="68072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5024405"/>
            <a:ext cx="6858000" cy="3048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2133600"/>
            <a:ext cx="6858000" cy="68072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344967" y="5829557"/>
            <a:ext cx="4884383" cy="1524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57250" y="976347"/>
            <a:ext cx="4800600" cy="463296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629150" y="8229601"/>
            <a:ext cx="1885950" cy="486833"/>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0B26DFFF-3DD6-4C72-8C14-52FA413B2A62}" type="datetimeFigureOut">
              <a:rPr lang="ru-RU" smtClean="0"/>
              <a:t>31.01.2015</a:t>
            </a:fld>
            <a:endParaRPr lang="ru-RU"/>
          </a:p>
        </p:txBody>
      </p:sp>
      <p:sp>
        <p:nvSpPr>
          <p:cNvPr id="5" name="Footer Placeholder 4"/>
          <p:cNvSpPr>
            <a:spLocks noGrp="1"/>
          </p:cNvSpPr>
          <p:nvPr>
            <p:ph type="ftr" sz="quarter" idx="3"/>
          </p:nvPr>
        </p:nvSpPr>
        <p:spPr>
          <a:xfrm>
            <a:off x="342900" y="8229601"/>
            <a:ext cx="2514601" cy="486833"/>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2857500" y="8229601"/>
            <a:ext cx="1371600" cy="486833"/>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48CFFA2-EE1A-4362-96D8-D6C66877C88E}"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283227" y="2987824"/>
            <a:ext cx="3077403" cy="3456384"/>
          </a:xfrm>
        </p:spPr>
        <p:txBody>
          <a:bodyPr>
            <a:normAutofit fontScale="25000" lnSpcReduction="20000"/>
          </a:bodyPr>
          <a:lstStyle/>
          <a:p>
            <a:pPr>
              <a:lnSpc>
                <a:spcPct val="115000"/>
              </a:lnSpc>
              <a:spcAft>
                <a:spcPts val="1000"/>
              </a:spcAft>
            </a:pPr>
            <a:r>
              <a:rPr lang="tt-RU" sz="4200" dirty="0">
                <a:ea typeface="Calibri"/>
                <a:cs typeface="Times New Roman"/>
              </a:rPr>
              <a:t>Габдуллина Мәхрүсә Вәли кызы 1937 елның 23 маенда дөньяга килә. Сеңлесе Мөнәвәрә авыру була. 1941 елда, әтисе сугышка киткәндә Мәхрүсә апага нибары 4 яшь тулып, 5 нче яше киткән була. 1941 нче елның 6 августында әтисе-Вәли сугышка алына. Шул киткәннән Вәли абый 1946 нчы елда гына туган авылга әйләнеп кайта.   “Сугыш вакытында без алабута, кычыткан,черек бәрәңге ашап исән калдык. Бик күп кеше ачтан шешенеп үлде. Сугыш 9 майда бетте. Колхозда яшелчә бакчасы бар иде. Сугыш беткәнен ишеткән апалар, бала- чага яшелчә бакчасыннан авылга йөгерделәр. Сугыштан соңгы еллар да җиңел булмады. Урак белән иген урдык, урман кистек, чүп утадык. 1966-76 елларда урманда эшләдем. Әти кайткач, механизатор булып эшләде. Күрде инде башлар, балалар.Әле ярый безнең әти кайтты, ә бит күпләрнеке кайта да алмады. Алар “Әти”дип әйтергә тилмереп үстеләр. Аларга беркайдан да ярдәм булмады. И балалар, сугыш афәтләре була күрмәсен инде”- дип күз яшьләрен сөртеп алды Мәхрүсә апа. </a:t>
            </a:r>
            <a:endParaRPr lang="ru-RU" sz="4200" dirty="0">
              <a:ea typeface="Calibri"/>
              <a:cs typeface="Times New Roman"/>
            </a:endParaRPr>
          </a:p>
          <a:p>
            <a:endParaRPr lang="ru-RU" dirty="0"/>
          </a:p>
        </p:txBody>
      </p:sp>
      <p:sp>
        <p:nvSpPr>
          <p:cNvPr id="2" name="Заголовок 1"/>
          <p:cNvSpPr>
            <a:spLocks noGrp="1"/>
          </p:cNvSpPr>
          <p:nvPr>
            <p:ph type="ctrTitle"/>
          </p:nvPr>
        </p:nvSpPr>
        <p:spPr>
          <a:xfrm>
            <a:off x="512676" y="635565"/>
            <a:ext cx="5724636" cy="1848203"/>
          </a:xfrm>
        </p:spPr>
        <p:txBody>
          <a:bodyPr>
            <a:normAutofit/>
          </a:bodyPr>
          <a:lstStyle/>
          <a:p>
            <a:pPr marL="182880" lvl="0" indent="0">
              <a:spcBef>
                <a:spcPts val="0"/>
              </a:spcBef>
              <a:buNone/>
            </a:pPr>
            <a:r>
              <a:rPr lang="ru-RU" sz="1600" i="1" dirty="0" smtClean="0">
                <a:solidFill>
                  <a:srgbClr val="4C80AF">
                    <a:lumMod val="50000"/>
                  </a:srgbClr>
                </a:solidFill>
                <a:latin typeface="Arial"/>
                <a:ea typeface="+mn-ea"/>
                <a:cs typeface="+mn-cs"/>
              </a:rPr>
              <a:t>            </a:t>
            </a:r>
            <a:r>
              <a:rPr lang="ru-RU" sz="1600" i="1" dirty="0" err="1" smtClean="0">
                <a:solidFill>
                  <a:srgbClr val="4C80AF">
                    <a:lumMod val="50000"/>
                  </a:srgbClr>
                </a:solidFill>
                <a:latin typeface="Arial"/>
                <a:ea typeface="+mn-ea"/>
                <a:cs typeface="+mn-cs"/>
              </a:rPr>
              <a:t>Йолдызларга</a:t>
            </a:r>
            <a:r>
              <a:rPr lang="ru-RU" sz="1600" i="1" dirty="0" smtClean="0">
                <a:solidFill>
                  <a:srgbClr val="4C80AF">
                    <a:lumMod val="50000"/>
                  </a:srgbClr>
                </a:solidFill>
                <a:latin typeface="Arial"/>
                <a:ea typeface="+mn-ea"/>
                <a:cs typeface="+mn-cs"/>
              </a:rPr>
              <a:t> </a:t>
            </a:r>
            <a:r>
              <a:rPr lang="ru-RU" sz="1600" i="1" dirty="0" err="1">
                <a:solidFill>
                  <a:srgbClr val="4C80AF">
                    <a:lumMod val="50000"/>
                  </a:srgbClr>
                </a:solidFill>
                <a:latin typeface="Arial"/>
                <a:ea typeface="+mn-ea"/>
                <a:cs typeface="+mn-cs"/>
              </a:rPr>
              <a:t>тиң</a:t>
            </a:r>
            <a:r>
              <a:rPr lang="ru-RU" sz="1600" i="1" dirty="0">
                <a:solidFill>
                  <a:srgbClr val="4C80AF">
                    <a:lumMod val="50000"/>
                  </a:srgbClr>
                </a:solidFill>
                <a:latin typeface="Arial"/>
                <a:ea typeface="+mn-ea"/>
                <a:cs typeface="+mn-cs"/>
              </a:rPr>
              <a:t>  </a:t>
            </a:r>
            <a:r>
              <a:rPr lang="tt-RU" sz="1600" i="1" dirty="0">
                <a:solidFill>
                  <a:srgbClr val="4C80AF">
                    <a:lumMod val="50000"/>
                  </a:srgbClr>
                </a:solidFill>
                <a:latin typeface="Arial"/>
                <a:ea typeface="+mn-ea"/>
                <a:cs typeface="+mn-cs"/>
              </a:rPr>
              <a:t>җитез, өлгер без,</a:t>
            </a:r>
            <a:br>
              <a:rPr lang="tt-RU" sz="1600" i="1" dirty="0">
                <a:solidFill>
                  <a:srgbClr val="4C80AF">
                    <a:lumMod val="50000"/>
                  </a:srgbClr>
                </a:solidFill>
                <a:latin typeface="Arial"/>
                <a:ea typeface="+mn-ea"/>
                <a:cs typeface="+mn-cs"/>
              </a:rPr>
            </a:br>
            <a:r>
              <a:rPr lang="tt-RU" sz="1600" i="1" dirty="0" smtClean="0">
                <a:solidFill>
                  <a:srgbClr val="4C80AF">
                    <a:lumMod val="50000"/>
                  </a:srgbClr>
                </a:solidFill>
                <a:latin typeface="Arial"/>
                <a:ea typeface="+mn-ea"/>
                <a:cs typeface="+mn-cs"/>
              </a:rPr>
              <a:t>       Матур </a:t>
            </a:r>
            <a:r>
              <a:rPr lang="tt-RU" sz="1600" i="1" dirty="0">
                <a:solidFill>
                  <a:srgbClr val="4C80AF">
                    <a:lumMod val="50000"/>
                  </a:srgbClr>
                </a:solidFill>
                <a:latin typeface="Arial"/>
                <a:ea typeface="+mn-ea"/>
                <a:cs typeface="+mn-cs"/>
              </a:rPr>
              <a:t>эшләр, якты хыял белән үтә көнебез</a:t>
            </a:r>
            <a:r>
              <a:rPr lang="ru-RU" sz="1600" i="1" dirty="0">
                <a:solidFill>
                  <a:srgbClr val="4C80AF">
                    <a:lumMod val="50000"/>
                  </a:srgbClr>
                </a:solidFill>
                <a:latin typeface="Arial"/>
                <a:ea typeface="+mn-ea"/>
                <a:cs typeface="+mn-cs"/>
              </a:rPr>
              <a:t/>
            </a:r>
            <a:br>
              <a:rPr lang="ru-RU" sz="1600" i="1" dirty="0">
                <a:solidFill>
                  <a:srgbClr val="4C80AF">
                    <a:lumMod val="50000"/>
                  </a:srgbClr>
                </a:solidFill>
                <a:latin typeface="Arial"/>
                <a:ea typeface="+mn-ea"/>
                <a:cs typeface="+mn-cs"/>
              </a:rPr>
            </a:br>
            <a:r>
              <a:rPr lang="ru-RU" sz="1600" i="1" dirty="0" smtClean="0">
                <a:solidFill>
                  <a:srgbClr val="4C80AF">
                    <a:lumMod val="50000"/>
                  </a:srgbClr>
                </a:solidFill>
                <a:latin typeface="Arial"/>
                <a:ea typeface="+mn-ea"/>
                <a:cs typeface="+mn-cs"/>
              </a:rPr>
              <a:t>              </a:t>
            </a:r>
            <a:r>
              <a:rPr lang="ru-RU" sz="3200" b="1" i="1" spc="50" dirty="0" err="1" smtClean="0">
                <a:ln w="12700" cmpd="sng">
                  <a:solidFill>
                    <a:srgbClr val="1F7BB6">
                      <a:lumMod val="60000"/>
                      <a:lumOff val="40000"/>
                    </a:srgbClr>
                  </a:solidFill>
                  <a:prstDash val="solid"/>
                </a:ln>
                <a:solidFill>
                  <a:srgbClr val="7DA7D1">
                    <a:tint val="1000"/>
                  </a:srgbClr>
                </a:solidFill>
                <a:effectLst>
                  <a:glow rad="53100">
                    <a:srgbClr val="7DA7D1">
                      <a:satMod val="180000"/>
                      <a:alpha val="30000"/>
                    </a:srgbClr>
                  </a:glow>
                </a:effectLst>
                <a:latin typeface="Arial"/>
                <a:ea typeface="+mn-ea"/>
                <a:cs typeface="+mn-cs"/>
              </a:rPr>
              <a:t>Якты</a:t>
            </a:r>
            <a:r>
              <a:rPr lang="ru-RU" sz="3200" b="1" i="1" spc="50" dirty="0" smtClean="0">
                <a:ln w="12700" cmpd="sng">
                  <a:solidFill>
                    <a:srgbClr val="1F7BB6">
                      <a:lumMod val="60000"/>
                      <a:lumOff val="40000"/>
                    </a:srgbClr>
                  </a:solidFill>
                  <a:prstDash val="solid"/>
                </a:ln>
                <a:solidFill>
                  <a:srgbClr val="7DA7D1">
                    <a:tint val="1000"/>
                  </a:srgbClr>
                </a:solidFill>
                <a:effectLst>
                  <a:glow rad="53100">
                    <a:srgbClr val="7DA7D1">
                      <a:satMod val="180000"/>
                      <a:alpha val="30000"/>
                    </a:srgbClr>
                  </a:glow>
                </a:effectLst>
                <a:latin typeface="Arial"/>
                <a:ea typeface="+mn-ea"/>
                <a:cs typeface="+mn-cs"/>
              </a:rPr>
              <a:t> </a:t>
            </a:r>
            <a:r>
              <a:rPr lang="ru-RU" sz="3200" b="1" i="1" spc="50" dirty="0" err="1">
                <a:ln w="12700" cmpd="sng">
                  <a:solidFill>
                    <a:srgbClr val="1F7BB6">
                      <a:lumMod val="60000"/>
                      <a:lumOff val="40000"/>
                    </a:srgbClr>
                  </a:solidFill>
                  <a:prstDash val="solid"/>
                </a:ln>
                <a:solidFill>
                  <a:srgbClr val="7DA7D1">
                    <a:tint val="1000"/>
                  </a:srgbClr>
                </a:solidFill>
                <a:effectLst>
                  <a:glow rad="53100">
                    <a:srgbClr val="7DA7D1">
                      <a:satMod val="180000"/>
                      <a:alpha val="30000"/>
                    </a:srgbClr>
                  </a:glow>
                </a:effectLst>
                <a:latin typeface="Arial"/>
                <a:ea typeface="+mn-ea"/>
                <a:cs typeface="+mn-cs"/>
              </a:rPr>
              <a:t>йолдыз</a:t>
            </a:r>
            <a:r>
              <a:rPr lang="ru-RU" sz="4800" b="1" i="1" spc="50" dirty="0">
                <a:ln w="12700" cmpd="sng">
                  <a:solidFill>
                    <a:srgbClr val="1F7BB6">
                      <a:lumMod val="60000"/>
                      <a:lumOff val="40000"/>
                    </a:srgbClr>
                  </a:solidFill>
                  <a:prstDash val="solid"/>
                </a:ln>
                <a:solidFill>
                  <a:srgbClr val="7DA7D1">
                    <a:tint val="1000"/>
                  </a:srgbClr>
                </a:solidFill>
                <a:effectLst>
                  <a:glow rad="53100">
                    <a:srgbClr val="7DA7D1">
                      <a:satMod val="180000"/>
                      <a:alpha val="30000"/>
                    </a:srgbClr>
                  </a:glow>
                </a:effectLst>
                <a:latin typeface="Arial"/>
                <a:ea typeface="+mn-ea"/>
                <a:cs typeface="+mn-cs"/>
              </a:rPr>
              <a:t/>
            </a:r>
            <a:br>
              <a:rPr lang="ru-RU" sz="4800" b="1" i="1" spc="50" dirty="0">
                <a:ln w="12700" cmpd="sng">
                  <a:solidFill>
                    <a:srgbClr val="1F7BB6">
                      <a:lumMod val="60000"/>
                      <a:lumOff val="40000"/>
                    </a:srgbClr>
                  </a:solidFill>
                  <a:prstDash val="solid"/>
                </a:ln>
                <a:solidFill>
                  <a:srgbClr val="7DA7D1">
                    <a:tint val="1000"/>
                  </a:srgbClr>
                </a:solidFill>
                <a:effectLst>
                  <a:glow rad="53100">
                    <a:srgbClr val="7DA7D1">
                      <a:satMod val="180000"/>
                      <a:alpha val="30000"/>
                    </a:srgbClr>
                  </a:glow>
                </a:effectLst>
                <a:latin typeface="Arial"/>
                <a:ea typeface="+mn-ea"/>
                <a:cs typeface="+mn-cs"/>
              </a:rPr>
            </a:br>
            <a:r>
              <a:rPr lang="ru-RU" sz="1000" b="1" i="1" spc="600" dirty="0" smtClean="0">
                <a:ln w="12700" cmpd="sng">
                  <a:solidFill>
                    <a:srgbClr val="1F7BB6">
                      <a:lumMod val="60000"/>
                      <a:lumOff val="40000"/>
                    </a:srgbClr>
                  </a:solidFill>
                  <a:prstDash val="solid"/>
                </a:ln>
                <a:solidFill>
                  <a:srgbClr val="C5E1FE">
                    <a:lumMod val="10000"/>
                  </a:srgbClr>
                </a:solidFill>
                <a:effectLst>
                  <a:glow rad="53100">
                    <a:srgbClr val="7DA7D1">
                      <a:satMod val="180000"/>
                      <a:alpha val="30000"/>
                    </a:srgbClr>
                  </a:glow>
                </a:effectLst>
                <a:latin typeface="Times New Roman" pitchFamily="18" charset="0"/>
                <a:ea typeface="+mn-ea"/>
                <a:cs typeface="Times New Roman" pitchFamily="18" charset="0"/>
              </a:rPr>
              <a:t>9 </a:t>
            </a:r>
            <a:r>
              <a:rPr lang="ru-RU" sz="1000" b="1" i="1" spc="600" dirty="0">
                <a:ln w="12700" cmpd="sng">
                  <a:solidFill>
                    <a:srgbClr val="1F7BB6">
                      <a:lumMod val="60000"/>
                      <a:lumOff val="40000"/>
                    </a:srgbClr>
                  </a:solidFill>
                  <a:prstDash val="solid"/>
                </a:ln>
                <a:solidFill>
                  <a:srgbClr val="C5E1FE">
                    <a:lumMod val="10000"/>
                  </a:srgbClr>
                </a:solidFill>
                <a:effectLst>
                  <a:glow rad="53100">
                    <a:srgbClr val="7DA7D1">
                      <a:satMod val="180000"/>
                      <a:alpha val="30000"/>
                    </a:srgbClr>
                  </a:glow>
                </a:effectLst>
                <a:latin typeface="Times New Roman" pitchFamily="18" charset="0"/>
                <a:ea typeface="+mn-ea"/>
                <a:cs typeface="Times New Roman" pitchFamily="18" charset="0"/>
              </a:rPr>
              <a:t>НЧЫ СЫЙНЫФ УКУЧЫЛАРЫ И</a:t>
            </a:r>
            <a:r>
              <a:rPr lang="tt-RU" sz="1000" b="1" i="1" spc="600" dirty="0">
                <a:ln w="12700" cmpd="sng">
                  <a:solidFill>
                    <a:srgbClr val="1F7BB6">
                      <a:lumMod val="60000"/>
                      <a:lumOff val="40000"/>
                    </a:srgbClr>
                  </a:solidFill>
                  <a:prstDash val="solid"/>
                </a:ln>
                <a:solidFill>
                  <a:srgbClr val="C5E1FE">
                    <a:lumMod val="10000"/>
                  </a:srgbClr>
                </a:solidFill>
                <a:effectLst>
                  <a:glow rad="53100">
                    <a:srgbClr val="7DA7D1">
                      <a:satMod val="180000"/>
                      <a:alpha val="30000"/>
                    </a:srgbClr>
                  </a:glow>
                </a:effectLst>
                <a:latin typeface="Times New Roman" pitchFamily="18" charset="0"/>
                <a:ea typeface="+mn-ea"/>
                <a:cs typeface="Times New Roman" pitchFamily="18" charset="0"/>
              </a:rPr>
              <a:t>ҖАТЫ</a:t>
            </a:r>
            <a:r>
              <a:rPr lang="ru-RU" sz="1000" b="1" i="1" spc="600" dirty="0">
                <a:ln w="12700" cmpd="sng">
                  <a:solidFill>
                    <a:srgbClr val="1F7BB6">
                      <a:lumMod val="60000"/>
                      <a:lumOff val="40000"/>
                    </a:srgbClr>
                  </a:solidFill>
                  <a:prstDash val="solid"/>
                </a:ln>
                <a:solidFill>
                  <a:srgbClr val="C5E1FE">
                    <a:lumMod val="10000"/>
                  </a:srgbClr>
                </a:solidFill>
                <a:effectLst>
                  <a:glow rad="53100">
                    <a:srgbClr val="7DA7D1">
                      <a:satMod val="180000"/>
                      <a:alpha val="30000"/>
                    </a:srgbClr>
                  </a:glow>
                </a:effectLst>
                <a:latin typeface="Times New Roman" pitchFamily="18" charset="0"/>
                <a:ea typeface="+mn-ea"/>
                <a:cs typeface="Times New Roman" pitchFamily="18" charset="0"/>
              </a:rPr>
              <a:t/>
            </a:r>
            <a:br>
              <a:rPr lang="ru-RU" sz="1000" b="1" i="1" spc="600" dirty="0">
                <a:ln w="12700" cmpd="sng">
                  <a:solidFill>
                    <a:srgbClr val="1F7BB6">
                      <a:lumMod val="60000"/>
                      <a:lumOff val="40000"/>
                    </a:srgbClr>
                  </a:solidFill>
                  <a:prstDash val="solid"/>
                </a:ln>
                <a:solidFill>
                  <a:srgbClr val="C5E1FE">
                    <a:lumMod val="10000"/>
                  </a:srgbClr>
                </a:solidFill>
                <a:effectLst>
                  <a:glow rad="53100">
                    <a:srgbClr val="7DA7D1">
                      <a:satMod val="180000"/>
                      <a:alpha val="30000"/>
                    </a:srgbClr>
                  </a:glow>
                </a:effectLst>
                <a:latin typeface="Times New Roman" pitchFamily="18" charset="0"/>
                <a:ea typeface="+mn-ea"/>
                <a:cs typeface="Times New Roman" pitchFamily="18" charset="0"/>
              </a:rPr>
            </a:br>
            <a:r>
              <a:rPr lang="ru-RU" sz="1000" b="1" i="1" spc="600" dirty="0" smtClean="0">
                <a:ln w="12700" cmpd="sng">
                  <a:solidFill>
                    <a:srgbClr val="1F7BB6">
                      <a:lumMod val="60000"/>
                      <a:lumOff val="40000"/>
                    </a:srgbClr>
                  </a:solidFill>
                  <a:prstDash val="solid"/>
                </a:ln>
                <a:solidFill>
                  <a:srgbClr val="C5E1FE">
                    <a:lumMod val="10000"/>
                  </a:srgbClr>
                </a:solidFill>
                <a:effectLst>
                  <a:glow rad="53100">
                    <a:srgbClr val="7DA7D1">
                      <a:satMod val="180000"/>
                      <a:alpha val="30000"/>
                    </a:srgbClr>
                  </a:glow>
                </a:effectLst>
                <a:latin typeface="Times New Roman" pitchFamily="18" charset="0"/>
                <a:ea typeface="+mn-ea"/>
                <a:cs typeface="Times New Roman" pitchFamily="18" charset="0"/>
              </a:rPr>
              <a:t>   </a:t>
            </a:r>
            <a:r>
              <a:rPr lang="ru-RU" sz="3200" b="1" i="1" spc="600" dirty="0" err="1" smtClean="0">
                <a:ln w="12700" cmpd="sng">
                  <a:solidFill>
                    <a:srgbClr val="1F7BB6">
                      <a:lumMod val="60000"/>
                      <a:lumOff val="40000"/>
                    </a:srgbClr>
                  </a:solidFill>
                  <a:prstDash val="solid"/>
                </a:ln>
                <a:solidFill>
                  <a:srgbClr val="C5E1FE">
                    <a:lumMod val="10000"/>
                  </a:srgbClr>
                </a:solidFill>
                <a:effectLst>
                  <a:glow rad="53100">
                    <a:srgbClr val="7DA7D1">
                      <a:satMod val="180000"/>
                      <a:alpha val="30000"/>
                    </a:srgbClr>
                  </a:glow>
                </a:effectLst>
                <a:latin typeface="Times New Roman" pitchFamily="18" charset="0"/>
                <a:ea typeface="+mn-ea"/>
                <a:cs typeface="Times New Roman" pitchFamily="18" charset="0"/>
              </a:rPr>
              <a:t>Олыласаң</a:t>
            </a:r>
            <a:r>
              <a:rPr lang="ru-RU" sz="3200" b="1" i="1" spc="600" dirty="0" smtClean="0">
                <a:ln w="12700" cmpd="sng">
                  <a:solidFill>
                    <a:srgbClr val="1F7BB6">
                      <a:lumMod val="60000"/>
                      <a:lumOff val="40000"/>
                    </a:srgbClr>
                  </a:solidFill>
                  <a:prstDash val="solid"/>
                </a:ln>
                <a:solidFill>
                  <a:srgbClr val="C5E1FE">
                    <a:lumMod val="10000"/>
                  </a:srgbClr>
                </a:solidFill>
                <a:effectLst>
                  <a:glow rad="53100">
                    <a:srgbClr val="7DA7D1">
                      <a:satMod val="180000"/>
                      <a:alpha val="30000"/>
                    </a:srgbClr>
                  </a:glow>
                </a:effectLst>
                <a:latin typeface="Times New Roman" pitchFamily="18" charset="0"/>
                <a:ea typeface="+mn-ea"/>
                <a:cs typeface="Times New Roman" pitchFamily="18" charset="0"/>
              </a:rPr>
              <a:t> </a:t>
            </a:r>
            <a:r>
              <a:rPr lang="ru-RU" sz="3200" b="1" i="1" spc="600" dirty="0" err="1" smtClean="0">
                <a:ln w="12700" cmpd="sng">
                  <a:solidFill>
                    <a:srgbClr val="1F7BB6">
                      <a:lumMod val="60000"/>
                      <a:lumOff val="40000"/>
                    </a:srgbClr>
                  </a:solidFill>
                  <a:prstDash val="solid"/>
                </a:ln>
                <a:solidFill>
                  <a:srgbClr val="C5E1FE">
                    <a:lumMod val="10000"/>
                  </a:srgbClr>
                </a:solidFill>
                <a:effectLst>
                  <a:glow rad="53100">
                    <a:srgbClr val="7DA7D1">
                      <a:satMod val="180000"/>
                      <a:alpha val="30000"/>
                    </a:srgbClr>
                  </a:glow>
                </a:effectLst>
                <a:latin typeface="Times New Roman" pitchFamily="18" charset="0"/>
                <a:ea typeface="+mn-ea"/>
                <a:cs typeface="Times New Roman" pitchFamily="18" charset="0"/>
              </a:rPr>
              <a:t>олыны</a:t>
            </a:r>
            <a:r>
              <a:rPr lang="ru-RU" sz="3200" b="1" i="1" spc="600" dirty="0" smtClean="0">
                <a:ln w="12700" cmpd="sng">
                  <a:solidFill>
                    <a:srgbClr val="1F7BB6">
                      <a:lumMod val="60000"/>
                      <a:lumOff val="40000"/>
                    </a:srgbClr>
                  </a:solidFill>
                  <a:prstDash val="solid"/>
                </a:ln>
                <a:solidFill>
                  <a:srgbClr val="C5E1FE">
                    <a:lumMod val="10000"/>
                  </a:srgbClr>
                </a:solidFill>
                <a:effectLst>
                  <a:glow rad="53100">
                    <a:srgbClr val="7DA7D1">
                      <a:satMod val="180000"/>
                      <a:alpha val="30000"/>
                    </a:srgbClr>
                  </a:glow>
                </a:effectLst>
                <a:latin typeface="Times New Roman" pitchFamily="18" charset="0"/>
                <a:ea typeface="+mn-ea"/>
                <a:cs typeface="Times New Roman" pitchFamily="18" charset="0"/>
              </a:rPr>
              <a:t>…</a:t>
            </a:r>
            <a:endParaRPr lang="ru-RU" dirty="0"/>
          </a:p>
        </p:txBody>
      </p:sp>
      <p:pic>
        <p:nvPicPr>
          <p:cNvPr id="2050" name="Picture 2" descr="C:\Users\лайсан\Desktop\CIMG124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0666" y="2384109"/>
            <a:ext cx="1909674" cy="218789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лайсан\Desktop\CIMG124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557099">
            <a:off x="189272" y="7281019"/>
            <a:ext cx="2326361" cy="1550907"/>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лайсан\Desktop\CIMG805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4452459">
            <a:off x="199426" y="5573822"/>
            <a:ext cx="1699209" cy="1274407"/>
          </a:xfrm>
          <a:prstGeom prst="rect">
            <a:avLst/>
          </a:prstGeom>
          <a:noFill/>
          <a:extLst>
            <a:ext uri="{909E8E84-426E-40DD-AFC4-6F175D3DCCD1}">
              <a14:hiddenFill xmlns:a14="http://schemas.microsoft.com/office/drawing/2010/main">
                <a:solidFill>
                  <a:srgbClr val="FFFFFF"/>
                </a:solidFill>
              </a14:hiddenFill>
            </a:ext>
          </a:extLst>
        </p:spPr>
      </p:pic>
      <p:pic>
        <p:nvPicPr>
          <p:cNvPr id="8" name="Рисунок 7" descr="https://pp.vk.me/c624626/v624626366/19611/TjUFY2ke1SE.jpg"/>
          <p:cNvPicPr/>
          <p:nvPr/>
        </p:nvPicPr>
        <p:blipFill>
          <a:blip r:embed="rId6">
            <a:extLst>
              <a:ext uri="{28A0092B-C50C-407E-A947-70E740481C1C}">
                <a14:useLocalDpi xmlns:a14="http://schemas.microsoft.com/office/drawing/2010/main" val="0"/>
              </a:ext>
            </a:extLst>
          </a:blip>
          <a:srcRect/>
          <a:stretch>
            <a:fillRect/>
          </a:stretch>
        </p:blipFill>
        <p:spPr bwMode="auto">
          <a:xfrm rot="20517530">
            <a:off x="2378868" y="7454990"/>
            <a:ext cx="2370610" cy="1658407"/>
          </a:xfrm>
          <a:prstGeom prst="rect">
            <a:avLst/>
          </a:prstGeom>
          <a:noFill/>
          <a:ln>
            <a:noFill/>
          </a:ln>
        </p:spPr>
      </p:pic>
      <p:pic>
        <p:nvPicPr>
          <p:cNvPr id="9" name="Рисунок 8" descr="C:\Users\лайсан\Desktop\всячена\CIMG1210.JP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0431749">
            <a:off x="4994927" y="7442817"/>
            <a:ext cx="1666574" cy="1291071"/>
          </a:xfrm>
          <a:prstGeom prst="rect">
            <a:avLst/>
          </a:prstGeom>
          <a:noFill/>
          <a:ln>
            <a:noFill/>
          </a:ln>
        </p:spPr>
      </p:pic>
      <p:pic>
        <p:nvPicPr>
          <p:cNvPr id="10" name="Рисунок 9" descr="https://pp.vk.me/c624626/v624626366/19625/hz0RIAFfz90.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10537" y="5543035"/>
            <a:ext cx="1164714" cy="1335980"/>
          </a:xfrm>
          <a:prstGeom prst="rect">
            <a:avLst/>
          </a:prstGeom>
          <a:noFill/>
          <a:ln>
            <a:noFill/>
          </a:ln>
        </p:spPr>
      </p:pic>
      <p:pic>
        <p:nvPicPr>
          <p:cNvPr id="11" name="Рисунок 10" descr="C:\Users\лайсан\Desktop\CIMG8058.JPG"/>
          <p:cNvPicPr/>
          <p:nvPr/>
        </p:nvPicPr>
        <p:blipFill>
          <a:blip r:embed="rId9" cstate="print">
            <a:extLst>
              <a:ext uri="{28A0092B-C50C-407E-A947-70E740481C1C}">
                <a14:useLocalDpi xmlns:a14="http://schemas.microsoft.com/office/drawing/2010/main" val="0"/>
              </a:ext>
            </a:extLst>
          </a:blip>
          <a:srcRect/>
          <a:stretch>
            <a:fillRect/>
          </a:stretch>
        </p:blipFill>
        <p:spPr bwMode="auto">
          <a:xfrm rot="5400000">
            <a:off x="5713189" y="4008230"/>
            <a:ext cx="809972" cy="1127542"/>
          </a:xfrm>
          <a:prstGeom prst="rect">
            <a:avLst/>
          </a:prstGeom>
          <a:noFill/>
          <a:ln>
            <a:noFill/>
          </a:ln>
        </p:spPr>
      </p:pic>
      <p:pic>
        <p:nvPicPr>
          <p:cNvPr id="12" name="Picture 10" descr="https://pp.vk.me/c623724/v623724384/cdab/v4n6KfG_B6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584294">
            <a:off x="5448233" y="2460396"/>
            <a:ext cx="1289323" cy="1533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47509"/>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61</TotalTime>
  <Words>185</Words>
  <Application>Microsoft Office PowerPoint</Application>
  <PresentationFormat>Экран (4:3)</PresentationFormat>
  <Paragraphs>3</Paragraphs>
  <Slides>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vt:i4>
      </vt:variant>
    </vt:vector>
  </HeadingPairs>
  <TitlesOfParts>
    <vt:vector size="2" baseType="lpstr">
      <vt:lpstr>Воздушный поток</vt:lpstr>
      <vt:lpstr>            Йолдызларга тиң  җитез, өлгер без,        Матур эшләр, якты хыял белән үтә көнебез               Якты йолдыз 9 НЧЫ СЫЙНЫФ УКУЧЫЛАРЫ ИҖАТЫ    Олыласаң олыны…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Йолдызларга тиң  җитез, өлгер без, Матур эшләр, якты хыял белән үтә көнебез Якты йолдыз 9 НЧЫ СЫЙНЫФ УКУЧЫЛАРЫ ИҖАТЫ Олыласаң олыны...</dc:title>
  <dc:creator>лайсан</dc:creator>
  <cp:lastModifiedBy>лайсан</cp:lastModifiedBy>
  <cp:revision>7</cp:revision>
  <dcterms:created xsi:type="dcterms:W3CDTF">2015-01-28T07:50:32Z</dcterms:created>
  <dcterms:modified xsi:type="dcterms:W3CDTF">2015-01-31T05:26:36Z</dcterms:modified>
</cp:coreProperties>
</file>